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1386800" cy="30279975"/>
  <p:notesSz cx="20929600" cy="29819600"/>
  <p:defaultTextStyle>
    <a:defPPr>
      <a:defRPr lang="pt-BR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9821" autoAdjust="0"/>
  </p:normalViewPr>
  <p:slideViewPr>
    <p:cSldViewPr>
      <p:cViewPr>
        <p:scale>
          <a:sx n="30" d="100"/>
          <a:sy n="30" d="100"/>
        </p:scale>
        <p:origin x="2538" y="-1458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AD6FE-6366-441D-9F14-3D0B5DD3B8F8}" type="datetimeFigureOut">
              <a:rPr lang="pt-BR" smtClean="0"/>
              <a:pPr/>
              <a:t>25/08/2015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CD71F-F080-43B4-94AF-3F56C780F9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-11148" y="28068773"/>
            <a:ext cx="21397947" cy="22112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0"/>
            <a:ext cx="21386799" cy="25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TITULO DO TRABALHO</a:t>
            </a:r>
          </a:p>
          <a:p>
            <a:pPr algn="ctr"/>
            <a:r>
              <a:rPr lang="pt-BR" sz="4000" dirty="0" smtClean="0">
                <a:solidFill>
                  <a:schemeClr val="tx1"/>
                </a:solidFill>
              </a:rPr>
              <a:t>Autor 1, autor 2, etc.</a:t>
            </a:r>
            <a:endParaRPr lang="pt-BR" sz="4000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7093000" y="28271572"/>
            <a:ext cx="713974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PT" sz="3200" b="1" dirty="0" smtClean="0"/>
              <a:t>CURSO DE ARQUITETURA </a:t>
            </a:r>
            <a:r>
              <a:rPr lang="pt-PT" sz="3200" b="1" dirty="0"/>
              <a:t>E </a:t>
            </a:r>
            <a:r>
              <a:rPr lang="pt-PT" sz="3200" b="1" dirty="0" smtClean="0"/>
              <a:t>URBANISMO</a:t>
            </a:r>
          </a:p>
          <a:p>
            <a:pPr algn="ctr">
              <a:tabLst>
                <a:tab pos="6991350" algn="l"/>
              </a:tabLst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26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28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outubro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 2015</a:t>
            </a:r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ctr">
              <a:tabLst>
                <a:tab pos="6991350" algn="l"/>
              </a:tabLst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Universidade Vila Velha</a:t>
            </a:r>
          </a:p>
          <a:p>
            <a:pPr algn="ctr"/>
            <a:endParaRPr lang="pt-BR" sz="3200" dirty="0"/>
          </a:p>
        </p:txBody>
      </p:sp>
      <p:pic>
        <p:nvPicPr>
          <p:cNvPr id="9" name="Imagem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57" b="19847"/>
          <a:stretch>
            <a:fillRect/>
          </a:stretch>
        </p:blipFill>
        <p:spPr bwMode="auto">
          <a:xfrm>
            <a:off x="15733960" y="28458436"/>
            <a:ext cx="5217184" cy="1371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863">
                        <a14:foregroundMark x1="15638" y1="34615" x2="15638" y2="34615"/>
                        <a14:foregroundMark x1="32510" y1="52071" x2="32510" y2="52071"/>
                        <a14:foregroundMark x1="58985" y1="68047" x2="58985" y2="68047"/>
                        <a14:foregroundMark x1="73251" y1="42604" x2="73251" y2="42604"/>
                        <a14:foregroundMark x1="82716" y1="41716" x2="82716" y2="41716"/>
                        <a14:foregroundMark x1="31550" y1="22189" x2="31550" y2="22189"/>
                        <a14:foregroundMark x1="35117" y1="21302" x2="35117" y2="21302"/>
                        <a14:foregroundMark x1="40604" y1="23373" x2="40604" y2="23373"/>
                        <a14:foregroundMark x1="48697" y1="25444" x2="48697" y2="25444"/>
                        <a14:foregroundMark x1="52538" y1="20118" x2="52538" y2="20118"/>
                        <a14:foregroundMark x1="57064" y1="22781" x2="57064" y2="22781"/>
                        <a14:foregroundMark x1="62003" y1="23373" x2="62003" y2="23373"/>
                        <a14:foregroundMark x1="68313" y1="24556" x2="68313" y2="24556"/>
                        <a14:foregroundMark x1="74486" y1="23964" x2="74486" y2="23964"/>
                        <a14:foregroundMark x1="57750" y1="19231" x2="57750" y2="19231"/>
                        <a14:backgroundMark x1="57476" y1="26331" x2="57476" y2="26331"/>
                        <a14:backgroundMark x1="75309" y1="25444" x2="75309" y2="25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69" y="27772478"/>
            <a:ext cx="6050522" cy="280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25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Larissa</dc:creator>
  <cp:lastModifiedBy>Computer</cp:lastModifiedBy>
  <cp:revision>41</cp:revision>
  <dcterms:created xsi:type="dcterms:W3CDTF">2011-08-23T20:39:52Z</dcterms:created>
  <dcterms:modified xsi:type="dcterms:W3CDTF">2015-08-25T19:17:20Z</dcterms:modified>
</cp:coreProperties>
</file>